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9" r:id="rId7"/>
    <p:sldId id="280" r:id="rId8"/>
    <p:sldId id="281" r:id="rId9"/>
    <p:sldId id="277" r:id="rId10"/>
    <p:sldId id="288" r:id="rId11"/>
    <p:sldId id="284" r:id="rId12"/>
    <p:sldId id="285" r:id="rId13"/>
    <p:sldId id="286" r:id="rId14"/>
    <p:sldId id="287" r:id="rId15"/>
    <p:sldId id="28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23032" y="1860446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캡틴대프리카</a:t>
            </a:r>
            <a:endParaRPr lang="ko-KR" altLang="en-US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 / 12 / 10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4460244" y="3355042"/>
            <a:ext cx="7296881" cy="241597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BBEA4-433A-4899-BFDA-AF8C3ED9CA46}"/>
              </a:ext>
            </a:extLst>
          </p:cNvPr>
          <p:cNvSpPr txBox="1"/>
          <p:nvPr/>
        </p:nvSpPr>
        <p:spPr>
          <a:xfrm>
            <a:off x="1460265" y="1747821"/>
            <a:ext cx="92714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문제점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WMS Layer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Feature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얻어오는데 필요한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Parameter option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제공하지 않음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3850F-79A5-4AF6-854F-DA9A666D5BEC}"/>
              </a:ext>
            </a:extLst>
          </p:cNvPr>
          <p:cNvGrpSpPr/>
          <p:nvPr/>
        </p:nvGrpSpPr>
        <p:grpSpPr>
          <a:xfrm>
            <a:off x="4713474" y="3377467"/>
            <a:ext cx="2765052" cy="2045204"/>
            <a:chOff x="1588242" y="1781185"/>
            <a:chExt cx="2765052" cy="42560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8816D6-8534-4CB9-82F5-45000B49A63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다른 페이지 연결선 20">
              <a:extLst>
                <a:ext uri="{FF2B5EF4-FFF2-40B4-BE49-F238E27FC236}">
                  <a16:creationId xmlns:a16="http://schemas.microsoft.com/office/drawing/2014/main" id="{025A5716-D3AB-4E5E-9B45-9D0C3DEADCA7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963F281-35AE-49DF-9AFC-AAFAAADC12F4}"/>
              </a:ext>
            </a:extLst>
          </p:cNvPr>
          <p:cNvSpPr txBox="1"/>
          <p:nvPr/>
        </p:nvSpPr>
        <p:spPr>
          <a:xfrm>
            <a:off x="6911744" y="3353788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D0BBC-6BC7-4A14-B20B-6D5225FAC348}"/>
              </a:ext>
            </a:extLst>
          </p:cNvPr>
          <p:cNvSpPr txBox="1"/>
          <p:nvPr/>
        </p:nvSpPr>
        <p:spPr>
          <a:xfrm>
            <a:off x="11941343" y="1712516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64FB7-EFDA-46DF-BF58-FD3BC45F23E7}"/>
              </a:ext>
            </a:extLst>
          </p:cNvPr>
          <p:cNvSpPr txBox="1"/>
          <p:nvPr/>
        </p:nvSpPr>
        <p:spPr>
          <a:xfrm>
            <a:off x="4888543" y="4086225"/>
            <a:ext cx="242370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문의하여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Parameter option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값을 </a:t>
            </a:r>
            <a:r>
              <a:rPr lang="ko-KR" altLang="en-US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얻어오기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34078-DC66-4677-AAF9-804A9D3CE8C2}"/>
              </a:ext>
            </a:extLst>
          </p:cNvPr>
          <p:cNvSpPr txBox="1"/>
          <p:nvPr/>
        </p:nvSpPr>
        <p:spPr>
          <a:xfrm>
            <a:off x="9435011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4D973A-0DCE-4293-9021-850FF4643942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6096000" y="2117153"/>
            <a:ext cx="0" cy="1260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1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BBEA4-433A-4899-BFDA-AF8C3ED9CA46}"/>
              </a:ext>
            </a:extLst>
          </p:cNvPr>
          <p:cNvSpPr txBox="1"/>
          <p:nvPr/>
        </p:nvSpPr>
        <p:spPr>
          <a:xfrm>
            <a:off x="2026451" y="1729072"/>
            <a:ext cx="8173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문제점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ADD WMS Layer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항상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add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되어 어플리케이션 속도가 저하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3850F-79A5-4AF6-854F-DA9A666D5BEC}"/>
              </a:ext>
            </a:extLst>
          </p:cNvPr>
          <p:cNvGrpSpPr/>
          <p:nvPr/>
        </p:nvGrpSpPr>
        <p:grpSpPr>
          <a:xfrm>
            <a:off x="2407370" y="3302752"/>
            <a:ext cx="2765052" cy="2045204"/>
            <a:chOff x="1588242" y="1781185"/>
            <a:chExt cx="2765052" cy="42560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8816D6-8534-4CB9-82F5-45000B49A63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다른 페이지 연결선 20">
              <a:extLst>
                <a:ext uri="{FF2B5EF4-FFF2-40B4-BE49-F238E27FC236}">
                  <a16:creationId xmlns:a16="http://schemas.microsoft.com/office/drawing/2014/main" id="{025A5716-D3AB-4E5E-9B45-9D0C3DEADCA7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963F281-35AE-49DF-9AFC-AAFAAADC12F4}"/>
              </a:ext>
            </a:extLst>
          </p:cNvPr>
          <p:cNvSpPr txBox="1"/>
          <p:nvPr/>
        </p:nvSpPr>
        <p:spPr>
          <a:xfrm>
            <a:off x="4605640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D0BBC-6BC7-4A14-B20B-6D5225FAC348}"/>
              </a:ext>
            </a:extLst>
          </p:cNvPr>
          <p:cNvSpPr txBox="1"/>
          <p:nvPr/>
        </p:nvSpPr>
        <p:spPr>
          <a:xfrm>
            <a:off x="11941343" y="1712516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64FB7-EFDA-46DF-BF58-FD3BC45F23E7}"/>
              </a:ext>
            </a:extLst>
          </p:cNvPr>
          <p:cNvSpPr txBox="1"/>
          <p:nvPr/>
        </p:nvSpPr>
        <p:spPr>
          <a:xfrm>
            <a:off x="2521479" y="4102950"/>
            <a:ext cx="24237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Off option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추가 요청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3E6723-9098-4A29-8BC9-1B1ABBDF0EA5}"/>
              </a:ext>
            </a:extLst>
          </p:cNvPr>
          <p:cNvGrpSpPr/>
          <p:nvPr/>
        </p:nvGrpSpPr>
        <p:grpSpPr>
          <a:xfrm>
            <a:off x="7236741" y="3302752"/>
            <a:ext cx="2765052" cy="2045204"/>
            <a:chOff x="1588242" y="1781185"/>
            <a:chExt cx="2765052" cy="42560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BA4CB1E-FCC5-4445-845C-A49AB044920E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다른 페이지 연결선 30">
              <a:extLst>
                <a:ext uri="{FF2B5EF4-FFF2-40B4-BE49-F238E27FC236}">
                  <a16:creationId xmlns:a16="http://schemas.microsoft.com/office/drawing/2014/main" id="{7886E0B0-6354-47CF-BDD8-438B150AE37A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EF34078-DC66-4677-AAF9-804A9D3CE8C2}"/>
              </a:ext>
            </a:extLst>
          </p:cNvPr>
          <p:cNvSpPr txBox="1"/>
          <p:nvPr/>
        </p:nvSpPr>
        <p:spPr>
          <a:xfrm>
            <a:off x="9435011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34D05-3EDF-4F49-89AF-73CA1C4B7253}"/>
              </a:ext>
            </a:extLst>
          </p:cNvPr>
          <p:cNvSpPr txBox="1"/>
          <p:nvPr/>
        </p:nvSpPr>
        <p:spPr>
          <a:xfrm>
            <a:off x="7696290" y="3890459"/>
            <a:ext cx="18883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WMS Controller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→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Check Box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4D973A-0DCE-4293-9021-850FF4643942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flipH="1">
            <a:off x="3789896" y="2098404"/>
            <a:ext cx="2323058" cy="120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25DCB8E-6EE4-4DCB-9B15-15B98257D706}"/>
              </a:ext>
            </a:extLst>
          </p:cNvPr>
          <p:cNvCxnSpPr>
            <a:cxnSpLocks/>
            <a:stCxn id="2" idx="2"/>
            <a:endCxn id="30" idx="0"/>
          </p:cNvCxnSpPr>
          <p:nvPr/>
        </p:nvCxnSpPr>
        <p:spPr>
          <a:xfrm>
            <a:off x="6112954" y="2098404"/>
            <a:ext cx="2506313" cy="120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협업내용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5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6BBDE0-2ACF-47A6-A9F9-FC087FA4E8A3}"/>
              </a:ext>
            </a:extLst>
          </p:cNvPr>
          <p:cNvGrpSpPr/>
          <p:nvPr/>
        </p:nvGrpSpPr>
        <p:grpSpPr>
          <a:xfrm>
            <a:off x="252822" y="1697646"/>
            <a:ext cx="11686355" cy="4285254"/>
            <a:chOff x="502969" y="1768727"/>
            <a:chExt cx="11686355" cy="42852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B70FFD-6359-46EE-93B0-16A381C3DA51}"/>
                </a:ext>
              </a:extLst>
            </p:cNvPr>
            <p:cNvGrpSpPr/>
            <p:nvPr/>
          </p:nvGrpSpPr>
          <p:grpSpPr>
            <a:xfrm>
              <a:off x="502969" y="1768727"/>
              <a:ext cx="2765052" cy="4256088"/>
              <a:chOff x="1588242" y="1781185"/>
              <a:chExt cx="2765052" cy="4256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601923-7607-48F2-A389-9767DD223F45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순서도: 다른 페이지 연결선 20">
                <a:extLst>
                  <a:ext uri="{FF2B5EF4-FFF2-40B4-BE49-F238E27FC236}">
                    <a16:creationId xmlns:a16="http://schemas.microsoft.com/office/drawing/2014/main" id="{E8FFED1F-B69F-4260-A234-1D2FF184404C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7E6759E-9075-4AA0-AF59-CEDCE5476D98}"/>
                </a:ext>
              </a:extLst>
            </p:cNvPr>
            <p:cNvGrpSpPr/>
            <p:nvPr/>
          </p:nvGrpSpPr>
          <p:grpSpPr>
            <a:xfrm>
              <a:off x="3488569" y="1768727"/>
              <a:ext cx="2765052" cy="4256088"/>
              <a:chOff x="4713474" y="1781185"/>
              <a:chExt cx="2765052" cy="4256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3584B8D-CC13-4498-A9FF-789CCB68E54D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다른 페이지 연결선 23">
                <a:extLst>
                  <a:ext uri="{FF2B5EF4-FFF2-40B4-BE49-F238E27FC236}">
                    <a16:creationId xmlns:a16="http://schemas.microsoft.com/office/drawing/2014/main" id="{627E4D19-6703-4F9F-B912-D9F1088AFD02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48693-9C10-423D-8B7C-71A2E2A82899}"/>
                </a:ext>
              </a:extLst>
            </p:cNvPr>
            <p:cNvSpPr txBox="1"/>
            <p:nvPr/>
          </p:nvSpPr>
          <p:spPr>
            <a:xfrm>
              <a:off x="271031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88E93-94DB-4211-94AD-A34EBC7C7B63}"/>
                </a:ext>
              </a:extLst>
            </p:cNvPr>
            <p:cNvSpPr txBox="1"/>
            <p:nvPr/>
          </p:nvSpPr>
          <p:spPr>
            <a:xfrm>
              <a:off x="569313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29E1-DF48-49F0-BDE5-BD3D4747A771}"/>
                </a:ext>
              </a:extLst>
            </p:cNvPr>
            <p:cNvSpPr txBox="1"/>
            <p:nvPr/>
          </p:nvSpPr>
          <p:spPr>
            <a:xfrm>
              <a:off x="673640" y="3741104"/>
              <a:ext cx="2423709" cy="231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Marker add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Send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msg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to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parent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Add WMS Layer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Location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handler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설정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93E545-B1C0-4C7D-8768-9BACAB07C22B}"/>
                </a:ext>
              </a:extLst>
            </p:cNvPr>
            <p:cNvSpPr txBox="1"/>
            <p:nvPr/>
          </p:nvSpPr>
          <p:spPr>
            <a:xfrm>
              <a:off x="3659240" y="3741104"/>
              <a:ext cx="2423709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Add WMS Layer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Open base Map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Server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Project management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PPT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47E8A68-9EDA-48E7-907F-40AD30B28516}"/>
                </a:ext>
              </a:extLst>
            </p:cNvPr>
            <p:cNvGrpSpPr/>
            <p:nvPr/>
          </p:nvGrpSpPr>
          <p:grpSpPr>
            <a:xfrm>
              <a:off x="6438672" y="1768727"/>
              <a:ext cx="2765052" cy="4256088"/>
              <a:chOff x="1588242" y="1781185"/>
              <a:chExt cx="2765052" cy="425608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AA09480-80EC-46C6-8AC4-F38D4D1CAABC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다른 페이지 연결선 50">
                <a:extLst>
                  <a:ext uri="{FF2B5EF4-FFF2-40B4-BE49-F238E27FC236}">
                    <a16:creationId xmlns:a16="http://schemas.microsoft.com/office/drawing/2014/main" id="{6217384A-88AC-4E20-88B1-D45356AC9632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99F1CC7-0AFD-49BE-BE45-B007FCDCBE97}"/>
                </a:ext>
              </a:extLst>
            </p:cNvPr>
            <p:cNvGrpSpPr/>
            <p:nvPr/>
          </p:nvGrpSpPr>
          <p:grpSpPr>
            <a:xfrm>
              <a:off x="9424272" y="1768727"/>
              <a:ext cx="2765052" cy="4256088"/>
              <a:chOff x="4713474" y="1781185"/>
              <a:chExt cx="2765052" cy="4256088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30A195A-8DF4-4D36-8772-7F0DAF36B768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다른 페이지 연결선 53">
                <a:extLst>
                  <a:ext uri="{FF2B5EF4-FFF2-40B4-BE49-F238E27FC236}">
                    <a16:creationId xmlns:a16="http://schemas.microsoft.com/office/drawing/2014/main" id="{DDADA021-D82F-4DB9-815E-98DF98A14D38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A59A72-2204-4087-BCF6-F4D62AC758E7}"/>
                </a:ext>
              </a:extLst>
            </p:cNvPr>
            <p:cNvSpPr txBox="1"/>
            <p:nvPr/>
          </p:nvSpPr>
          <p:spPr>
            <a:xfrm>
              <a:off x="864601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7E8478-99DE-4C18-B76E-86C78A9408F0}"/>
                </a:ext>
              </a:extLst>
            </p:cNvPr>
            <p:cNvSpPr txBox="1"/>
            <p:nvPr/>
          </p:nvSpPr>
          <p:spPr>
            <a:xfrm>
              <a:off x="1162883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862B9F-281A-4F38-B571-4A43CBABBEDB}"/>
                </a:ext>
              </a:extLst>
            </p:cNvPr>
            <p:cNvSpPr txBox="1"/>
            <p:nvPr/>
          </p:nvSpPr>
          <p:spPr>
            <a:xfrm>
              <a:off x="6609343" y="3741104"/>
              <a:ext cx="2423709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</a:t>
              </a:r>
              <a:r>
                <a:rPr lang="en-US" altLang="ko-KR" sz="14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x,y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to address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Send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msg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to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parent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위험지역 </a:t>
              </a:r>
              <a:r>
                <a:rPr lang="ko-KR" altLang="en-US" sz="14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도착시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알림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22A9E9-1DE2-4A84-B5D0-61562FDEFAD4}"/>
                </a:ext>
              </a:extLst>
            </p:cNvPr>
            <p:cNvSpPr txBox="1"/>
            <p:nvPr/>
          </p:nvSpPr>
          <p:spPr>
            <a:xfrm>
              <a:off x="9594943" y="3741104"/>
              <a:ext cx="2423709" cy="231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개인정보 조회 개발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메뉴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Button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인텐트간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connect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관리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문서 총괄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B5D3CB9-7484-4201-9980-0EFFE7B61CF5}"/>
              </a:ext>
            </a:extLst>
          </p:cNvPr>
          <p:cNvSpPr txBox="1"/>
          <p:nvPr/>
        </p:nvSpPr>
        <p:spPr>
          <a:xfrm>
            <a:off x="11679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조유진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C0C75A-5E0B-4B34-84A5-D14BF919A17E}"/>
              </a:ext>
            </a:extLst>
          </p:cNvPr>
          <p:cNvSpPr txBox="1"/>
          <p:nvPr/>
        </p:nvSpPr>
        <p:spPr>
          <a:xfrm>
            <a:off x="41535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59F34D-84D3-48C5-A04D-BEA31A26515E}"/>
              </a:ext>
            </a:extLst>
          </p:cNvPr>
          <p:cNvSpPr txBox="1"/>
          <p:nvPr/>
        </p:nvSpPr>
        <p:spPr>
          <a:xfrm>
            <a:off x="7103690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곽유진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32A80D-E54F-47CB-8B33-1DE9A00242F3}"/>
              </a:ext>
            </a:extLst>
          </p:cNvPr>
          <p:cNvSpPr txBox="1"/>
          <p:nvPr/>
        </p:nvSpPr>
        <p:spPr>
          <a:xfrm>
            <a:off x="10089293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정소희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0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061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Github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6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9AF1C9-909B-4666-9B98-53883876D538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EC3421-2BA2-4F45-8088-BE2DAFB9D247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44B35F-28FD-4333-AB03-0DA2600A6660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9BE5A758-118E-48B8-B82E-89205BF95960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805BA1C-77E6-48C7-8DDA-CBC02EEF4FAF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F21AFB-3595-4C5F-B7E8-3A97BD9CFB0F}"/>
              </a:ext>
            </a:extLst>
          </p:cNvPr>
          <p:cNvSpPr txBox="1"/>
          <p:nvPr/>
        </p:nvSpPr>
        <p:spPr>
          <a:xfrm>
            <a:off x="1492543" y="3682083"/>
            <a:ext cx="9140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https://github.com/dbelse/Hybrid-Application-with-OpenAPI/blob/main/README.md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8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3795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Youtube</a:t>
            </a:r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Link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7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41795A-455D-494C-9878-398B6CD8BD0D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7C318E-5B03-462B-A3E4-0B307F66F918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698B00-603B-42DA-B2B8-6219C3E33EB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5AA39D34-8C55-4C2B-A18C-B253AACB1EEB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601B14D-E96F-4947-9D7A-399D35C06559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AA28A-328E-4EE6-A3FC-3941A967CDCF}"/>
              </a:ext>
            </a:extLst>
          </p:cNvPr>
          <p:cNvSpPr txBox="1"/>
          <p:nvPr/>
        </p:nvSpPr>
        <p:spPr>
          <a:xfrm>
            <a:off x="4395929" y="3682083"/>
            <a:ext cx="33341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https://youtu.be/ta7A2kc2cqc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66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Q&amp;A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8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41795A-455D-494C-9878-398B6CD8BD0D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7C318E-5B03-462B-A3E4-0B307F66F918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698B00-603B-42DA-B2B8-6219C3E33EB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5AA39D34-8C55-4C2B-A18C-B253AACB1EEB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601B14D-E96F-4947-9D7A-399D35C06559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AA28A-328E-4EE6-A3FC-3941A967CDCF}"/>
              </a:ext>
            </a:extLst>
          </p:cNvPr>
          <p:cNvSpPr txBox="1"/>
          <p:nvPr/>
        </p:nvSpPr>
        <p:spPr>
          <a:xfrm>
            <a:off x="5406007" y="3682083"/>
            <a:ext cx="13139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Thank You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94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686626" y="1572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0" y="1058842"/>
            <a:ext cx="7251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3C047CC-DD8C-4A0F-9000-301F1A391B6D}"/>
              </a:ext>
            </a:extLst>
          </p:cNvPr>
          <p:cNvSpPr/>
          <p:nvPr/>
        </p:nvSpPr>
        <p:spPr>
          <a:xfrm>
            <a:off x="6799261" y="101238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0EBF24-B5AD-443B-AFCC-9954287B3C62}"/>
              </a:ext>
            </a:extLst>
          </p:cNvPr>
          <p:cNvCxnSpPr>
            <a:cxnSpLocks/>
          </p:cNvCxnSpPr>
          <p:nvPr/>
        </p:nvCxnSpPr>
        <p:spPr>
          <a:xfrm>
            <a:off x="506626" y="0"/>
            <a:ext cx="0" cy="6502615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B4DB7E6A-4B75-4D97-9225-AC145DB339E1}"/>
              </a:ext>
            </a:extLst>
          </p:cNvPr>
          <p:cNvSpPr/>
          <p:nvPr/>
        </p:nvSpPr>
        <p:spPr>
          <a:xfrm>
            <a:off x="439588" y="3757654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B9043FC-6910-4700-8AD4-59CBB827DE25}"/>
              </a:ext>
            </a:extLst>
          </p:cNvPr>
          <p:cNvSpPr/>
          <p:nvPr/>
        </p:nvSpPr>
        <p:spPr>
          <a:xfrm>
            <a:off x="436239" y="392791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A13F871-E78C-41F9-8F2D-9BBD0DEDABB9}"/>
              </a:ext>
            </a:extLst>
          </p:cNvPr>
          <p:cNvSpPr/>
          <p:nvPr/>
        </p:nvSpPr>
        <p:spPr>
          <a:xfrm>
            <a:off x="382695" y="6331133"/>
            <a:ext cx="263694" cy="227322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aseline="-2500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703390-C68B-4520-8871-801CBAEB476A}"/>
              </a:ext>
            </a:extLst>
          </p:cNvPr>
          <p:cNvSpPr/>
          <p:nvPr/>
        </p:nvSpPr>
        <p:spPr>
          <a:xfrm>
            <a:off x="7110178" y="988289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70550F-E8C6-450B-835C-384D92606D3B}"/>
              </a:ext>
            </a:extLst>
          </p:cNvPr>
          <p:cNvSpPr/>
          <p:nvPr/>
        </p:nvSpPr>
        <p:spPr>
          <a:xfrm>
            <a:off x="439588" y="1500793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512545-8968-44EA-845E-F83D0A4F601B}"/>
              </a:ext>
            </a:extLst>
          </p:cNvPr>
          <p:cNvGrpSpPr/>
          <p:nvPr/>
        </p:nvGrpSpPr>
        <p:grpSpPr>
          <a:xfrm>
            <a:off x="918533" y="1369657"/>
            <a:ext cx="2019207" cy="4914962"/>
            <a:chOff x="789218" y="1612102"/>
            <a:chExt cx="2019207" cy="49149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84FA18-070B-400F-A4C4-E1687D1E18AD}"/>
                </a:ext>
              </a:extLst>
            </p:cNvPr>
            <p:cNvSpPr txBox="1"/>
            <p:nvPr/>
          </p:nvSpPr>
          <p:spPr>
            <a:xfrm>
              <a:off x="789218" y="6126954"/>
              <a:ext cx="20192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7. </a:t>
              </a:r>
              <a:r>
                <a:rPr lang="en-US" altLang="ko-KR" sz="2000" b="1" dirty="0" err="1"/>
                <a:t>Youtube</a:t>
              </a:r>
              <a:r>
                <a:rPr lang="en-US" altLang="ko-KR" sz="2000" b="1" dirty="0"/>
                <a:t> link</a:t>
              </a:r>
              <a:endParaRPr lang="ko-KR" altLang="en-US" sz="20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35A7A9-7938-42C0-BE58-B167AC86538A}"/>
                </a:ext>
              </a:extLst>
            </p:cNvPr>
            <p:cNvSpPr txBox="1"/>
            <p:nvPr/>
          </p:nvSpPr>
          <p:spPr>
            <a:xfrm>
              <a:off x="789218" y="2365416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2. </a:t>
              </a:r>
              <a:r>
                <a:rPr lang="ko-KR" altLang="en-US" sz="2000" b="1" dirty="0"/>
                <a:t>시장조사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D85E7-BBE9-44BC-B19C-61873816C255}"/>
                </a:ext>
              </a:extLst>
            </p:cNvPr>
            <p:cNvSpPr txBox="1"/>
            <p:nvPr/>
          </p:nvSpPr>
          <p:spPr>
            <a:xfrm>
              <a:off x="789218" y="3118730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3. </a:t>
              </a:r>
              <a:r>
                <a:rPr lang="ko-KR" altLang="en-US" sz="2000" b="1" dirty="0"/>
                <a:t>구현내용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F01C56-DF3A-4360-B63F-B92E89A37FCE}"/>
                </a:ext>
              </a:extLst>
            </p:cNvPr>
            <p:cNvSpPr txBox="1"/>
            <p:nvPr/>
          </p:nvSpPr>
          <p:spPr>
            <a:xfrm>
              <a:off x="789218" y="3872044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4. </a:t>
              </a:r>
              <a:r>
                <a:rPr lang="ko-KR" altLang="en-US" sz="2000" b="1" dirty="0"/>
                <a:t>향후계획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8647F-5722-4E7E-8D27-08A08A43C5E9}"/>
                </a:ext>
              </a:extLst>
            </p:cNvPr>
            <p:cNvSpPr txBox="1"/>
            <p:nvPr/>
          </p:nvSpPr>
          <p:spPr>
            <a:xfrm>
              <a:off x="789218" y="4625358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5. </a:t>
              </a:r>
              <a:r>
                <a:rPr lang="ko-KR" altLang="en-US" sz="2000" b="1" dirty="0"/>
                <a:t>협업내용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164EF2-639E-482B-885E-EBF894377B8A}"/>
                </a:ext>
              </a:extLst>
            </p:cNvPr>
            <p:cNvSpPr txBox="1"/>
            <p:nvPr/>
          </p:nvSpPr>
          <p:spPr>
            <a:xfrm>
              <a:off x="789218" y="5378672"/>
              <a:ext cx="1316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6. </a:t>
              </a:r>
              <a:r>
                <a:rPr lang="en-US" altLang="ko-KR" sz="2000" b="1" dirty="0" err="1"/>
                <a:t>Github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85E5CA-8D1F-47AD-BE4B-94255D13CD90}"/>
                </a:ext>
              </a:extLst>
            </p:cNvPr>
            <p:cNvSpPr txBox="1"/>
            <p:nvPr/>
          </p:nvSpPr>
          <p:spPr>
            <a:xfrm>
              <a:off x="789218" y="1612102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1. </a:t>
              </a:r>
              <a:r>
                <a:rPr lang="ko-KR" altLang="en-US" sz="2000" b="1" dirty="0"/>
                <a:t>팀원소개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86726FB-2D11-43F4-AF4D-F86597046417}"/>
              </a:ext>
            </a:extLst>
          </p:cNvPr>
          <p:cNvSpPr/>
          <p:nvPr/>
        </p:nvSpPr>
        <p:spPr>
          <a:xfrm>
            <a:off x="434626" y="2251026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3F6359D-910B-4732-999F-39B1A2076004}"/>
              </a:ext>
            </a:extLst>
          </p:cNvPr>
          <p:cNvSpPr/>
          <p:nvPr/>
        </p:nvSpPr>
        <p:spPr>
          <a:xfrm>
            <a:off x="442119" y="3004340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901285-420D-4E89-9AA8-BDE8AC350BE2}"/>
              </a:ext>
            </a:extLst>
          </p:cNvPr>
          <p:cNvSpPr/>
          <p:nvPr/>
        </p:nvSpPr>
        <p:spPr>
          <a:xfrm>
            <a:off x="429999" y="4507887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F380D2-C41B-41C8-A980-FEDE50ED28E8}"/>
              </a:ext>
            </a:extLst>
          </p:cNvPr>
          <p:cNvSpPr/>
          <p:nvPr/>
        </p:nvSpPr>
        <p:spPr>
          <a:xfrm>
            <a:off x="429999" y="5258120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D04587-A18E-49A1-A517-E5AEBB4D3E4F}"/>
              </a:ext>
            </a:extLst>
          </p:cNvPr>
          <p:cNvSpPr/>
          <p:nvPr/>
        </p:nvSpPr>
        <p:spPr>
          <a:xfrm>
            <a:off x="429999" y="6012564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658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팀원소개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3F5796-3E2F-4188-9295-BCB2383DCC6F}"/>
              </a:ext>
            </a:extLst>
          </p:cNvPr>
          <p:cNvGrpSpPr/>
          <p:nvPr/>
        </p:nvGrpSpPr>
        <p:grpSpPr>
          <a:xfrm>
            <a:off x="252822" y="1697646"/>
            <a:ext cx="11686355" cy="4256088"/>
            <a:chOff x="502969" y="1768727"/>
            <a:chExt cx="11686355" cy="42560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C0C5087-91BA-42E5-A0E5-21812FBB1B7E}"/>
                </a:ext>
              </a:extLst>
            </p:cNvPr>
            <p:cNvGrpSpPr/>
            <p:nvPr/>
          </p:nvGrpSpPr>
          <p:grpSpPr>
            <a:xfrm>
              <a:off x="502969" y="1768727"/>
              <a:ext cx="2765052" cy="4256088"/>
              <a:chOff x="1588242" y="1781185"/>
              <a:chExt cx="2765052" cy="425608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9D8F93-3321-442A-9908-753654AA9A75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순서도: 다른 페이지 연결선 37">
                <a:extLst>
                  <a:ext uri="{FF2B5EF4-FFF2-40B4-BE49-F238E27FC236}">
                    <a16:creationId xmlns:a16="http://schemas.microsoft.com/office/drawing/2014/main" id="{BB59D8CB-A93B-4C9B-AD6D-913E19091C5C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F163C9C-4846-439E-A3B9-7AC7CFD74D80}"/>
                </a:ext>
              </a:extLst>
            </p:cNvPr>
            <p:cNvGrpSpPr/>
            <p:nvPr/>
          </p:nvGrpSpPr>
          <p:grpSpPr>
            <a:xfrm>
              <a:off x="3488569" y="1768727"/>
              <a:ext cx="2765052" cy="4256088"/>
              <a:chOff x="4713474" y="1781185"/>
              <a:chExt cx="2765052" cy="425608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A5B7568-E4FD-426E-B006-D3CE86A04514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다른 페이지 연결선 35">
                <a:extLst>
                  <a:ext uri="{FF2B5EF4-FFF2-40B4-BE49-F238E27FC236}">
                    <a16:creationId xmlns:a16="http://schemas.microsoft.com/office/drawing/2014/main" id="{54B24471-3B96-4DD9-BA6D-2B871C3F90B8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F9A82-CBAC-4B3C-B80C-AD24AAD04C19}"/>
                </a:ext>
              </a:extLst>
            </p:cNvPr>
            <p:cNvSpPr txBox="1"/>
            <p:nvPr/>
          </p:nvSpPr>
          <p:spPr>
            <a:xfrm>
              <a:off x="271031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02CC60-62DB-4207-A877-C26F04652931}"/>
                </a:ext>
              </a:extLst>
            </p:cNvPr>
            <p:cNvSpPr txBox="1"/>
            <p:nvPr/>
          </p:nvSpPr>
          <p:spPr>
            <a:xfrm>
              <a:off x="569313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55813C5-ABB8-4DFF-8855-F29A2B3DD368}"/>
                </a:ext>
              </a:extLst>
            </p:cNvPr>
            <p:cNvGrpSpPr/>
            <p:nvPr/>
          </p:nvGrpSpPr>
          <p:grpSpPr>
            <a:xfrm>
              <a:off x="6438672" y="1768727"/>
              <a:ext cx="2765052" cy="4256088"/>
              <a:chOff x="1588242" y="1781185"/>
              <a:chExt cx="2765052" cy="425608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9780CD-7CC7-4AE5-8391-A443969540E9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다른 페이지 연결선 33">
                <a:extLst>
                  <a:ext uri="{FF2B5EF4-FFF2-40B4-BE49-F238E27FC236}">
                    <a16:creationId xmlns:a16="http://schemas.microsoft.com/office/drawing/2014/main" id="{61D02CF1-D7F2-4AAD-AAF0-567A49464085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1C609E-85BD-4519-8939-A5418CEB6E63}"/>
                </a:ext>
              </a:extLst>
            </p:cNvPr>
            <p:cNvGrpSpPr/>
            <p:nvPr/>
          </p:nvGrpSpPr>
          <p:grpSpPr>
            <a:xfrm>
              <a:off x="9424272" y="1768727"/>
              <a:ext cx="2765052" cy="4256088"/>
              <a:chOff x="4713474" y="1781185"/>
              <a:chExt cx="2765052" cy="425608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3AE770-6027-48DB-B99A-8B302F9F44AA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다른 페이지 연결선 31">
                <a:extLst>
                  <a:ext uri="{FF2B5EF4-FFF2-40B4-BE49-F238E27FC236}">
                    <a16:creationId xmlns:a16="http://schemas.microsoft.com/office/drawing/2014/main" id="{47B9C1BD-ACFC-4043-897C-4EA1EE44A09D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092442-3726-4787-85DF-02940518FA17}"/>
                </a:ext>
              </a:extLst>
            </p:cNvPr>
            <p:cNvSpPr txBox="1"/>
            <p:nvPr/>
          </p:nvSpPr>
          <p:spPr>
            <a:xfrm>
              <a:off x="864601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391B3A-CBFB-459F-9AAA-44925258CF3B}"/>
                </a:ext>
              </a:extLst>
            </p:cNvPr>
            <p:cNvSpPr txBox="1"/>
            <p:nvPr/>
          </p:nvSpPr>
          <p:spPr>
            <a:xfrm>
              <a:off x="1162883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D4EEC06-0954-4D33-BAE4-DE09AFC1F1C9}"/>
              </a:ext>
            </a:extLst>
          </p:cNvPr>
          <p:cNvSpPr txBox="1"/>
          <p:nvPr/>
        </p:nvSpPr>
        <p:spPr>
          <a:xfrm>
            <a:off x="11679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조유진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348731-7EDA-4AB9-B6C8-2BCD9A1385E8}"/>
              </a:ext>
            </a:extLst>
          </p:cNvPr>
          <p:cNvSpPr txBox="1"/>
          <p:nvPr/>
        </p:nvSpPr>
        <p:spPr>
          <a:xfrm>
            <a:off x="41535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AFEAEF-AAEA-4F33-85B7-9AB72A06F8CF}"/>
              </a:ext>
            </a:extLst>
          </p:cNvPr>
          <p:cNvSpPr txBox="1"/>
          <p:nvPr/>
        </p:nvSpPr>
        <p:spPr>
          <a:xfrm>
            <a:off x="7103690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곽유진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D68C73-2E0E-4A9A-9637-0FBD7CE89C9E}"/>
              </a:ext>
            </a:extLst>
          </p:cNvPr>
          <p:cNvSpPr txBox="1"/>
          <p:nvPr/>
        </p:nvSpPr>
        <p:spPr>
          <a:xfrm>
            <a:off x="10089293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정소희</a:t>
            </a:r>
            <a:endParaRPr lang="ko-KR" altLang="en-US" dirty="0"/>
          </a:p>
        </p:txBody>
      </p:sp>
      <p:pic>
        <p:nvPicPr>
          <p:cNvPr id="5" name="그림 4" descr="사람, 실외이(가) 표시된 사진&#10;&#10;자동 생성된 설명">
            <a:extLst>
              <a:ext uri="{FF2B5EF4-FFF2-40B4-BE49-F238E27FC236}">
                <a16:creationId xmlns:a16="http://schemas.microsoft.com/office/drawing/2014/main" id="{43A83EBB-AC01-4292-88EE-81A7B95A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9" y="3787214"/>
            <a:ext cx="1800000" cy="1800000"/>
          </a:xfrm>
          <a:prstGeom prst="rect">
            <a:avLst/>
          </a:prstGeom>
        </p:spPr>
      </p:pic>
      <p:pic>
        <p:nvPicPr>
          <p:cNvPr id="9" name="그림 8" descr="사람, 실내이(가) 표시된 사진&#10;&#10;자동 생성된 설명">
            <a:extLst>
              <a:ext uri="{FF2B5EF4-FFF2-40B4-BE49-F238E27FC236}">
                <a16:creationId xmlns:a16="http://schemas.microsoft.com/office/drawing/2014/main" id="{748CA428-9A56-40A6-AC56-2532DF09E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0" y="3787214"/>
            <a:ext cx="1800000" cy="1800000"/>
          </a:xfrm>
          <a:prstGeom prst="rect">
            <a:avLst/>
          </a:prstGeom>
        </p:spPr>
      </p:pic>
      <p:pic>
        <p:nvPicPr>
          <p:cNvPr id="7" name="그림 6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4C1235AF-990A-4C64-A169-655C4369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51" y="3787214"/>
            <a:ext cx="1800000" cy="1800000"/>
          </a:xfrm>
          <a:prstGeom prst="rect">
            <a:avLst/>
          </a:prstGeom>
        </p:spPr>
      </p:pic>
      <p:pic>
        <p:nvPicPr>
          <p:cNvPr id="23" name="그림 22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218D73E1-ED88-4110-8E26-349E1D701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89" y="3767820"/>
            <a:ext cx="170871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0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시장조사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55A7F2A-0B1A-4C05-9B12-29707F07DB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2" y="2496468"/>
            <a:ext cx="4946707" cy="243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3F11E5-251B-41D3-99A2-5A3A8F10F4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141" y="2055138"/>
            <a:ext cx="5008587" cy="3313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46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시장조사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AC39109-651A-4553-B0B9-A4ACB8CBAB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"/>
          <a:stretch>
            <a:fillRect/>
          </a:stretch>
        </p:blipFill>
        <p:spPr bwMode="auto">
          <a:xfrm>
            <a:off x="320177" y="1910765"/>
            <a:ext cx="5521960" cy="363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2A7716-2404-442C-B77B-172AEED243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 b="32"/>
          <a:stretch>
            <a:fillRect/>
          </a:stretch>
        </p:blipFill>
        <p:spPr bwMode="auto">
          <a:xfrm>
            <a:off x="6034903" y="1755507"/>
            <a:ext cx="5836920" cy="394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54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9E2295-A1C3-4F76-960D-D5ADDC6E7229}"/>
              </a:ext>
            </a:extLst>
          </p:cNvPr>
          <p:cNvSpPr txBox="1"/>
          <p:nvPr/>
        </p:nvSpPr>
        <p:spPr>
          <a:xfrm>
            <a:off x="3817484" y="38142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보호자</a:t>
            </a:r>
            <a:r>
              <a:rPr lang="en-US" altLang="ko-KR" dirty="0"/>
              <a:t>, </a:t>
            </a:r>
            <a:r>
              <a:rPr lang="ko-KR" altLang="en-US" dirty="0"/>
              <a:t>피보호자 등록</a:t>
            </a:r>
          </a:p>
        </p:txBody>
      </p:sp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BF752EF6-1759-4C66-8BA1-60191679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305690"/>
            <a:ext cx="5117699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EDD508-C60E-4A26-8CCE-D5AC85551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73" y="1305690"/>
            <a:ext cx="5144244" cy="50400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791D7F-ADD3-4CAC-9FF5-0FE1B10BDE9E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088694" y="3825690"/>
            <a:ext cx="44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1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549A40-D4B6-42CD-ADEB-A4C8B2449F50}"/>
              </a:ext>
            </a:extLst>
          </p:cNvPr>
          <p:cNvSpPr txBox="1"/>
          <p:nvPr/>
        </p:nvSpPr>
        <p:spPr>
          <a:xfrm>
            <a:off x="3817484" y="385658"/>
            <a:ext cx="158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Layer On, Off</a:t>
            </a:r>
            <a:endParaRPr lang="ko-KR" altLang="en-US" dirty="0"/>
          </a:p>
        </p:txBody>
      </p:sp>
      <p:pic>
        <p:nvPicPr>
          <p:cNvPr id="7" name="그림 6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9D2CA31-1737-4095-A917-1DC791DC8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76" y="1278414"/>
            <a:ext cx="2480829" cy="5040000"/>
          </a:xfrm>
          <a:prstGeom prst="rect">
            <a:avLst/>
          </a:prstGeom>
        </p:spPr>
      </p:pic>
      <p:pic>
        <p:nvPicPr>
          <p:cNvPr id="11" name="그림 10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CD394DA-CF52-42D2-B8FF-88BC7CA50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44" y="1287209"/>
            <a:ext cx="2407243" cy="5040000"/>
          </a:xfrm>
          <a:prstGeom prst="rect">
            <a:avLst/>
          </a:prstGeom>
        </p:spPr>
      </p:pic>
      <p:pic>
        <p:nvPicPr>
          <p:cNvPr id="18" name="그림 17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4E038C-2D89-4D75-97B2-CD4B11892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287209"/>
            <a:ext cx="2485839" cy="50400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9A3469-497B-4B4D-B358-9D9749C9CE5B}"/>
              </a:ext>
            </a:extLst>
          </p:cNvPr>
          <p:cNvCxnSpPr>
            <a:stCxn id="18" idx="3"/>
            <a:endCxn id="11" idx="1"/>
          </p:cNvCxnSpPr>
          <p:nvPr/>
        </p:nvCxnSpPr>
        <p:spPr>
          <a:xfrm>
            <a:off x="3456834" y="3807209"/>
            <a:ext cx="1430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F01C61-0ED3-47C7-A809-F5D35CA801B6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7294187" y="3798414"/>
            <a:ext cx="1445989" cy="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55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93A005-5DCA-44DC-A4AE-8700C14DFB79}"/>
              </a:ext>
            </a:extLst>
          </p:cNvPr>
          <p:cNvSpPr txBox="1"/>
          <p:nvPr/>
        </p:nvSpPr>
        <p:spPr>
          <a:xfrm>
            <a:off x="3817484" y="3856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문자보내기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4302E9-CCC0-46A1-9F9A-373A221D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70" y="1304125"/>
            <a:ext cx="5126060" cy="50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BB0D4C-2B4D-4ACD-8507-E00A4BACD16D}"/>
              </a:ext>
            </a:extLst>
          </p:cNvPr>
          <p:cNvSpPr txBox="1"/>
          <p:nvPr/>
        </p:nvSpPr>
        <p:spPr>
          <a:xfrm>
            <a:off x="3817484" y="385658"/>
            <a:ext cx="386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내위치로 마커 이동</a:t>
            </a:r>
          </a:p>
        </p:txBody>
      </p:sp>
      <p:pic>
        <p:nvPicPr>
          <p:cNvPr id="5" name="그림 4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30932AF-1064-4701-B6AF-0B15B774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62" y="1281270"/>
            <a:ext cx="2353243" cy="4893733"/>
          </a:xfrm>
          <a:prstGeom prst="rect">
            <a:avLst/>
          </a:prstGeom>
        </p:spPr>
      </p:pic>
      <p:pic>
        <p:nvPicPr>
          <p:cNvPr id="9" name="그림 8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887DEFF-C689-41D9-A856-AA361591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36" y="1197885"/>
            <a:ext cx="2486123" cy="50400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DB89209-F0EA-4007-935E-7825C1B4AB0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994105" y="3717885"/>
            <a:ext cx="1448931" cy="10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7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276</Words>
  <Application>Microsoft Office PowerPoint</Application>
  <PresentationFormat>와이드스크린</PresentationFormat>
  <Paragraphs>92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나눔바른고딕 UltraLight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상민 이</cp:lastModifiedBy>
  <cp:revision>105</cp:revision>
  <dcterms:created xsi:type="dcterms:W3CDTF">2019-04-01T11:39:14Z</dcterms:created>
  <dcterms:modified xsi:type="dcterms:W3CDTF">2020-12-10T15:04:03Z</dcterms:modified>
</cp:coreProperties>
</file>